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1" r:id="rId6"/>
    <p:sldId id="263" r:id="rId7"/>
    <p:sldId id="262" r:id="rId8"/>
    <p:sldId id="259" r:id="rId9"/>
    <p:sldId id="265" r:id="rId10"/>
    <p:sldId id="260" r:id="rId11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9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6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8328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0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7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7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51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4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9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8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85F337-119C-47E4-9ACD-A0888831D342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E2F05-2834-48CE-BC3C-A46AD59A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3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dd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334FB-B877-E376-79BE-E771E778CD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East Tennessee South and North RPOs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C4B51-8536-396C-9DF1-475E8275D0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Coordinator’s Report</a:t>
            </a:r>
          </a:p>
        </p:txBody>
      </p:sp>
    </p:spTree>
    <p:extLst>
      <p:ext uri="{BB962C8B-B14F-4D97-AF65-F5344CB8AC3E}">
        <p14:creationId xmlns:p14="http://schemas.microsoft.com/office/powerpoint/2010/main" val="978599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1A67-4BD5-2051-0B9C-8EC021C2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97408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TDOT Status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C503-82D1-6254-9882-E0EE7068E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most current TDOT Project Status Reports are included in the handout folders and on the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www.etdd.org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website.</a:t>
            </a:r>
          </a:p>
        </p:txBody>
      </p:sp>
    </p:spTree>
    <p:extLst>
      <p:ext uri="{BB962C8B-B14F-4D97-AF65-F5344CB8AC3E}">
        <p14:creationId xmlns:p14="http://schemas.microsoft.com/office/powerpoint/2010/main" val="10186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E8062-0AEA-6954-57D9-91F86251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52332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Knoxville Regional TPO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(Transportation Planning Organization)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23EB-9060-3498-26F2-781F440A0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Knox TPO boundaries are changing based on the 2020 US Census.            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These changes will result in some changes to the RPO boundaries.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More information to come as it becomes available.</a:t>
            </a:r>
          </a:p>
          <a:p>
            <a:pPr lv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1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9071-3E55-017C-5A98-C9A3BCD1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081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Status of TDOT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56810-B4E5-8576-803A-D85CAF4BF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4748757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USDOT RAISE Grant Applications by TDOT.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i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Traffic Signal Upgrades submitted February 2023.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City of Jellico (3 intersections)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SR-9 at 3</a:t>
            </a:r>
            <a:r>
              <a:rPr lang="en-US" sz="3200" baseline="30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rd</a:t>
            </a: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Street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SR-9 at Sunset Trail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SR-297 at Florence Avenue</a:t>
            </a:r>
          </a:p>
          <a:p>
            <a:pPr lvl="1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0" lvl="5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4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EE454-7753-0E67-7E11-D1504AC7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57007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Status of TDOT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0EF96-B113-5BA6-6FDC-736FC7C6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24050"/>
            <a:ext cx="8946541" cy="4324349"/>
          </a:xfrm>
        </p:spPr>
        <p:txBody>
          <a:bodyPr>
            <a:normAutofit/>
          </a:bodyPr>
          <a:lstStyle/>
          <a:p>
            <a:pPr lvl="4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Town of Oneida (2 intersections)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SR-29/US-27 at 3</a:t>
            </a:r>
            <a:r>
              <a:rPr lang="en-US" sz="3200" baseline="30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rd</a:t>
            </a: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Avenue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SR-29/US-27 at Litton Road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City of Rutledge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SR-1/US-11W at SR-92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4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4601-6F96-5E26-7E12-A0BB0174B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201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Status of TDOT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9DF80-756C-2CC4-CE47-178F5173B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Sweetwater TSMP-Traffic Signal Modernization Program</a:t>
            </a:r>
          </a:p>
          <a:p>
            <a:pPr marL="914400" lvl="2" indent="0">
              <a:buNone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US" sz="3200" i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Application under review by TDOT</a:t>
            </a:r>
          </a:p>
          <a:p>
            <a:pPr marL="914400" lvl="2" indent="0">
              <a:buNone/>
            </a:pPr>
            <a:endParaRPr lang="en-US" sz="3200" i="1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MMAG-Multi-Modal Access Grants 2022 Awards.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Dandridge-Pedestrian Crossing Improvements; Bike Facilities; Multi-use Path; Complete Streets; ADA Improvements.</a:t>
            </a:r>
          </a:p>
          <a:p>
            <a:pPr lvl="3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69DB3-2A9E-A92B-A2CC-F03C415B5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09382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Status of TDOT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13D8-3AF5-DC4C-967D-A8B49536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2100"/>
            <a:ext cx="8946541" cy="4686299"/>
          </a:xfrm>
        </p:spPr>
        <p:txBody>
          <a:bodyPr>
            <a:normAutofit fontScale="92500" lnSpcReduction="20000"/>
          </a:bodyPr>
          <a:lstStyle/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Loudon-Sidewalks; Pedestrian Crossing Improvements.</a:t>
            </a:r>
          </a:p>
          <a:p>
            <a:pPr lvl="3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New Tazewell-Pedestrian Crossing Improvements.</a:t>
            </a:r>
          </a:p>
          <a:p>
            <a:pPr lvl="3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Rocky Top-Sidewalks; Pedestrian Crossing Improvements; Bike Facilities; Multi-use Path; Complete Streets; ADA Improvements, Lighting.</a:t>
            </a:r>
          </a:p>
          <a:p>
            <a:pPr lvl="2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7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3A5E3-BF2A-E28D-50C1-E44FC26E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1757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STATUS OF TDOT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25F13-CED9-94E7-C391-41D4D5CF5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7350"/>
            <a:ext cx="8946541" cy="459104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Transportation Planning Grants, 2022 Awards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Morgan County Bridge and County Road Inventory.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City of Sweetwater Main Street/US 11 Community Mobility Plan.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1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21ED-7D5A-890C-DD29-31F4A931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999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ETDD website </a:t>
            </a:r>
            <a:r>
              <a:rPr lang="en-US" sz="4400" i="1" u="sng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www.etdd.org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73A3-88EE-D74A-E52E-2ECC53401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32710"/>
            <a:ext cx="8946541" cy="47156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RPO Information on website up to date.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Updated again following this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Included on the </a:t>
            </a:r>
            <a:r>
              <a:rPr lang="en-US" sz="3200" i="1" u="sng" dirty="0">
                <a:latin typeface="Arial" panose="020B0604020202020204" pitchFamily="34" charset="0"/>
                <a:cs typeface="Arial" panose="020B0604020202020204" pitchFamily="34" charset="0"/>
              </a:rPr>
              <a:t>Community Development: Transportation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South Rural Planning Organization and North Rural Planning Organization most current Projects Ranking List.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5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FE32-0531-9748-DBDF-C4015A4CB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7957"/>
          </a:xfrm>
        </p:spPr>
        <p:txBody>
          <a:bodyPr/>
          <a:lstStyle/>
          <a:p>
            <a:pPr algn="ctr"/>
            <a:r>
              <a:rPr lang="en-US" sz="4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ETDD website </a:t>
            </a:r>
            <a:r>
              <a:rPr lang="en-US" sz="4400" i="1" u="sng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www.etdd.org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CD19-99AD-8B50-9AAB-FA9F61C6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81176"/>
            <a:ext cx="8946541" cy="4467224"/>
          </a:xfrm>
        </p:spPr>
        <p:txBody>
          <a:bodyPr>
            <a:normAutofit fontScale="92500" lnSpcReduction="20000"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Draft of previous SRPO and NRPO, Executive Board and Technical Committee meetings minutes.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35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List of SRPO and NRPO voting Members.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35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Links to Federal Highway Administration Funds, TDOT, and TDOT Office of Community Transportation.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77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237</TotalTime>
  <Words>339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The East Tennessee South and North RPOs</vt:lpstr>
      <vt:lpstr>Knoxville Regional TPO  (Transportation Planning Organization) </vt:lpstr>
      <vt:lpstr>Status of TDOT Grants</vt:lpstr>
      <vt:lpstr>Status of TDOT Grants</vt:lpstr>
      <vt:lpstr>Status of TDOT GRANTS</vt:lpstr>
      <vt:lpstr>Status of TDOT Grants</vt:lpstr>
      <vt:lpstr>STATUS OF TDOT GRANTS</vt:lpstr>
      <vt:lpstr>ETDD website www.etdd.org</vt:lpstr>
      <vt:lpstr>ETDD website www.etdd.org</vt:lpstr>
      <vt:lpstr>TDOT Status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East Tennessee South and North RPO</dc:title>
  <dc:creator>Laura Smith</dc:creator>
  <cp:lastModifiedBy>Laura Smith</cp:lastModifiedBy>
  <cp:revision>7</cp:revision>
  <cp:lastPrinted>2023-05-12T13:26:22Z</cp:lastPrinted>
  <dcterms:created xsi:type="dcterms:W3CDTF">2023-05-05T15:29:11Z</dcterms:created>
  <dcterms:modified xsi:type="dcterms:W3CDTF">2023-05-12T14:38:23Z</dcterms:modified>
</cp:coreProperties>
</file>